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0" r:id="rId3"/>
    <p:sldId id="258" r:id="rId4"/>
    <p:sldId id="260" r:id="rId5"/>
    <p:sldId id="261" r:id="rId6"/>
    <p:sldId id="262" r:id="rId7"/>
    <p:sldId id="263" r:id="rId8"/>
    <p:sldId id="268" r:id="rId9"/>
    <p:sldId id="269" r:id="rId10"/>
    <p:sldId id="265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8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89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0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1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5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0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1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8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39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9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0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1DC63-D336-4AFC-85E5-DDD68AC8E820}" type="datetimeFigureOut">
              <a:rPr lang="en-US" smtClean="0"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91638-D836-4F43-BBC5-85FEBAC09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17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brunsdl@brunswickc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zoom.us/j/77567458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34803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Covid-19 Information</a:t>
            </a:r>
            <a:br>
              <a:rPr lang="en-US" b="1" dirty="0" smtClean="0"/>
            </a:br>
            <a:r>
              <a:rPr lang="en-US" b="1" dirty="0" smtClean="0"/>
              <a:t>&amp; </a:t>
            </a:r>
            <a:br>
              <a:rPr lang="en-US" b="1" dirty="0" smtClean="0"/>
            </a:br>
            <a:r>
              <a:rPr lang="en-US" b="1" dirty="0" smtClean="0"/>
              <a:t>Lockdown Browser, </a:t>
            </a:r>
            <a:br>
              <a:rPr lang="en-US" b="1" dirty="0" smtClean="0"/>
            </a:br>
            <a:r>
              <a:rPr lang="en-US" b="1" dirty="0" err="1" smtClean="0"/>
              <a:t>VidGrid</a:t>
            </a:r>
            <a:r>
              <a:rPr lang="en-US" b="1" dirty="0" smtClean="0"/>
              <a:t>, and Zoom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70398"/>
            <a:ext cx="9144000" cy="1835809"/>
          </a:xfrm>
        </p:spPr>
        <p:txBody>
          <a:bodyPr>
            <a:noAutofit/>
          </a:bodyPr>
          <a:lstStyle/>
          <a:p>
            <a:endParaRPr lang="en-US" sz="3600" i="1" dirty="0" smtClean="0"/>
          </a:p>
          <a:p>
            <a:r>
              <a:rPr lang="en-US" sz="3600" i="1" dirty="0" smtClean="0"/>
              <a:t>Adding security to your tests and video to your classes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97580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Tips,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107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Begin any video with a two-three sentence into about the subject</a:t>
            </a:r>
          </a:p>
          <a:p>
            <a:r>
              <a:rPr lang="en-US" dirty="0" smtClean="0"/>
              <a:t>Include cues to critical info</a:t>
            </a:r>
          </a:p>
          <a:p>
            <a:pPr lvl="1"/>
            <a:r>
              <a:rPr lang="en-US" dirty="0" smtClean="0"/>
              <a:t>Pay attention to…</a:t>
            </a:r>
          </a:p>
          <a:p>
            <a:pPr lvl="1"/>
            <a:r>
              <a:rPr lang="en-US" dirty="0" smtClean="0"/>
              <a:t>You’ll see ___ again…</a:t>
            </a:r>
          </a:p>
          <a:p>
            <a:r>
              <a:rPr lang="en-US" dirty="0" smtClean="0"/>
              <a:t>Use a video to explain tricky points and emphasize main points</a:t>
            </a:r>
          </a:p>
          <a:p>
            <a:r>
              <a:rPr lang="en-US" dirty="0" smtClean="0"/>
              <a:t>Consider companion worksheets to facilitate active learning</a:t>
            </a:r>
          </a:p>
          <a:p>
            <a:pPr lvl="1"/>
            <a:r>
              <a:rPr lang="en-US" dirty="0" smtClean="0"/>
              <a:t>Future idea:  insert questions into the video</a:t>
            </a:r>
          </a:p>
        </p:txBody>
      </p:sp>
    </p:spTree>
    <p:extLst>
      <p:ext uri="{BB962C8B-B14F-4D97-AF65-F5344CB8AC3E}">
        <p14:creationId xmlns:p14="http://schemas.microsoft.com/office/powerpoint/2010/main" val="220273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429"/>
            <a:ext cx="10515600" cy="1325563"/>
          </a:xfrm>
        </p:spPr>
        <p:txBody>
          <a:bodyPr/>
          <a:lstStyle/>
          <a:p>
            <a:r>
              <a:rPr lang="en-US" dirty="0" smtClean="0"/>
              <a:t>Video Tips</a:t>
            </a:r>
            <a:r>
              <a:rPr lang="en-US" dirty="0" smtClean="0"/>
              <a:t>,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1965"/>
            <a:ext cx="10515600" cy="524786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Keep the videos short and succinct.  Attention waivers after 6 minutes</a:t>
            </a:r>
          </a:p>
          <a:p>
            <a:pPr lvl="1"/>
            <a:r>
              <a:rPr lang="en-US" dirty="0" smtClean="0"/>
              <a:t>50% leave by the 12 minute mark</a:t>
            </a:r>
          </a:p>
          <a:p>
            <a:r>
              <a:rPr lang="en-US" dirty="0" smtClean="0"/>
              <a:t>Break long videos into smaller videos  - logical “chunks” – </a:t>
            </a:r>
          </a:p>
          <a:p>
            <a:pPr lvl="1"/>
            <a:r>
              <a:rPr lang="en-US" dirty="0" smtClean="0"/>
              <a:t>makes them easier to reuse and easier for you to record or update</a:t>
            </a:r>
          </a:p>
          <a:p>
            <a:pPr lvl="1"/>
            <a:r>
              <a:rPr lang="en-US" dirty="0" smtClean="0"/>
              <a:t>keeps student attention</a:t>
            </a:r>
          </a:p>
          <a:p>
            <a:pPr lvl="1"/>
            <a:r>
              <a:rPr lang="en-US" dirty="0" smtClean="0"/>
              <a:t>easier for students to find a specific section to review</a:t>
            </a:r>
          </a:p>
          <a:p>
            <a:r>
              <a:rPr lang="en-US" dirty="0" smtClean="0"/>
              <a:t>Use the videos to supplement other materials</a:t>
            </a:r>
          </a:p>
          <a:p>
            <a:r>
              <a:rPr lang="en-US" dirty="0" smtClean="0"/>
              <a:t>When creating videos, think reuse of materials</a:t>
            </a:r>
          </a:p>
          <a:p>
            <a:pPr lvl="1"/>
            <a:r>
              <a:rPr lang="en-US" dirty="0" smtClean="0"/>
              <a:t>Don’t include course dates, book page numbers or chapter references, </a:t>
            </a:r>
          </a:p>
          <a:p>
            <a:pPr lvl="1"/>
            <a:r>
              <a:rPr lang="en-US" dirty="0" smtClean="0"/>
              <a:t>Book editions change, textbook selections change</a:t>
            </a:r>
          </a:p>
          <a:p>
            <a:r>
              <a:rPr lang="en-US" dirty="0" smtClean="0"/>
              <a:t>Don’t worry about perfection – students like you to be human</a:t>
            </a:r>
          </a:p>
          <a:p>
            <a:r>
              <a:rPr lang="en-US" dirty="0" smtClean="0"/>
              <a:t>Use topics as video titles, not week or chapter</a:t>
            </a:r>
          </a:p>
        </p:txBody>
      </p:sp>
    </p:spTree>
    <p:extLst>
      <p:ext uri="{BB962C8B-B14F-4D97-AF65-F5344CB8AC3E}">
        <p14:creationId xmlns:p14="http://schemas.microsoft.com/office/powerpoint/2010/main" val="33053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Usernames/Passwords and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4353"/>
            <a:ext cx="10515600" cy="47426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Email Distance Learning for username and access to Zoom or </a:t>
            </a:r>
            <a:r>
              <a:rPr lang="en-US" dirty="0" err="1" smtClean="0"/>
              <a:t>VidGrid</a:t>
            </a:r>
            <a:r>
              <a:rPr lang="en-US" dirty="0" smtClean="0"/>
              <a:t> or text Ann (see below) – </a:t>
            </a:r>
          </a:p>
          <a:p>
            <a:pPr lvl="1"/>
            <a:r>
              <a:rPr lang="en-US" dirty="0" smtClean="0"/>
              <a:t>please include a phone number and a good time to call if emailing</a:t>
            </a:r>
          </a:p>
          <a:p>
            <a:r>
              <a:rPr lang="en-US" dirty="0" smtClean="0"/>
              <a:t>If you have not used the LDB and would like to do so, contact distance learning</a:t>
            </a:r>
          </a:p>
          <a:p>
            <a:r>
              <a:rPr lang="en-US" dirty="0" smtClean="0"/>
              <a:t>For Assistance with these features or the transition, contact Distance Learning </a:t>
            </a:r>
          </a:p>
          <a:p>
            <a:pPr lvl="2"/>
            <a:r>
              <a:rPr lang="en-US" sz="2800" dirty="0" smtClean="0">
                <a:hlinkClick r:id="rId2"/>
              </a:rPr>
              <a:t>brunsdl@brunswickcc.edu</a:t>
            </a:r>
            <a:r>
              <a:rPr lang="en-US" sz="2800" dirty="0" smtClean="0"/>
              <a:t> (anytime)</a:t>
            </a:r>
          </a:p>
          <a:p>
            <a:pPr lvl="2"/>
            <a:r>
              <a:rPr lang="en-US" sz="2800" dirty="0" smtClean="0"/>
              <a:t>910-755.7390 (normal office hours)</a:t>
            </a:r>
          </a:p>
          <a:p>
            <a:pPr lvl="2"/>
            <a:r>
              <a:rPr lang="en-US" sz="2800" dirty="0" smtClean="0"/>
              <a:t>910.617.6488 </a:t>
            </a:r>
            <a:r>
              <a:rPr lang="en-US" sz="2400" dirty="0" smtClean="0"/>
              <a:t>(Ann’s cell - </a:t>
            </a:r>
            <a:r>
              <a:rPr lang="en-US" sz="2800" dirty="0" smtClean="0"/>
              <a:t>evenings</a:t>
            </a:r>
            <a:r>
              <a:rPr lang="en-US" sz="2800" dirty="0"/>
              <a:t>, weekends, </a:t>
            </a:r>
            <a:r>
              <a:rPr lang="en-US" sz="2800" dirty="0" smtClean="0"/>
              <a:t>9-9 only, please.  Text or call)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53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56832" y="2370195"/>
            <a:ext cx="5540566" cy="1325563"/>
          </a:xfrm>
        </p:spPr>
        <p:txBody>
          <a:bodyPr/>
          <a:lstStyle/>
          <a:p>
            <a:r>
              <a:rPr lang="en-US" dirty="0" smtClean="0"/>
              <a:t>Allowing Guest Access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8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6300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Purpose - </a:t>
            </a:r>
            <a:r>
              <a:rPr lang="en-US" dirty="0" smtClean="0"/>
              <a:t>Quick overview of some products that may make the online transition  due to COVID-19 smoother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7015"/>
            <a:ext cx="10515600" cy="3966846"/>
          </a:xfrm>
        </p:spPr>
        <p:txBody>
          <a:bodyPr>
            <a:normAutofit/>
          </a:bodyPr>
          <a:lstStyle/>
          <a:p>
            <a:r>
              <a:rPr lang="en-US" dirty="0" smtClean="0"/>
              <a:t>Employee and Student Resources</a:t>
            </a:r>
          </a:p>
          <a:p>
            <a:r>
              <a:rPr lang="en-US" dirty="0" smtClean="0"/>
              <a:t>Test Preparation and Security</a:t>
            </a:r>
          </a:p>
          <a:p>
            <a:pPr lvl="1"/>
            <a:r>
              <a:rPr lang="en-US" dirty="0" err="1" smtClean="0"/>
              <a:t>LockDown</a:t>
            </a:r>
            <a:r>
              <a:rPr lang="en-US" dirty="0" smtClean="0"/>
              <a:t> Browser with or without Monitor</a:t>
            </a:r>
          </a:p>
          <a:p>
            <a:pPr lvl="1"/>
            <a:r>
              <a:rPr lang="en-US" dirty="0" smtClean="0"/>
              <a:t>Conversion of tests created in Word to Moodle (no retyping – most of the time…)</a:t>
            </a:r>
          </a:p>
          <a:p>
            <a:r>
              <a:rPr lang="en-US" dirty="0" smtClean="0"/>
              <a:t>Tips</a:t>
            </a:r>
          </a:p>
          <a:p>
            <a:r>
              <a:rPr lang="en-US" dirty="0" smtClean="0"/>
              <a:t>How to get usernames/passwords and help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162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VidGrid</a:t>
            </a:r>
            <a:r>
              <a:rPr lang="en-US" dirty="0" smtClean="0"/>
              <a:t> allows you to record your desktop, you, and or upload an existing video or audio file to a streaming server and add captions to them</a:t>
            </a:r>
          </a:p>
          <a:p>
            <a:pPr lvl="1"/>
            <a:r>
              <a:rPr lang="en-US" dirty="0" smtClean="0"/>
              <a:t>Future training will show how to create assignments allowing students to upload video assignments and embed questions within a </a:t>
            </a:r>
            <a:r>
              <a:rPr lang="en-US" dirty="0" err="1" smtClean="0"/>
              <a:t>VidGrid</a:t>
            </a:r>
            <a:r>
              <a:rPr lang="en-US" dirty="0" smtClean="0"/>
              <a:t> video</a:t>
            </a:r>
          </a:p>
          <a:p>
            <a:r>
              <a:rPr lang="en-US" dirty="0" smtClean="0"/>
              <a:t>Zoom is a </a:t>
            </a:r>
            <a:r>
              <a:rPr lang="en-US" dirty="0" err="1" smtClean="0"/>
              <a:t>webconferencing</a:t>
            </a:r>
            <a:r>
              <a:rPr lang="en-US" dirty="0" smtClean="0"/>
              <a:t> tool that enables you to meet with students (up to 100) in real-time to “hold” class, have tutoring, review, or advising sessions, as well as holding virtual office hours.</a:t>
            </a:r>
          </a:p>
          <a:p>
            <a:r>
              <a:rPr lang="en-US" dirty="0" err="1" smtClean="0"/>
              <a:t>Respondus</a:t>
            </a:r>
            <a:r>
              <a:rPr lang="en-US" dirty="0" smtClean="0"/>
              <a:t> </a:t>
            </a:r>
            <a:r>
              <a:rPr lang="en-US" dirty="0" err="1" smtClean="0"/>
              <a:t>LockDown</a:t>
            </a:r>
            <a:r>
              <a:rPr lang="en-US" dirty="0" smtClean="0"/>
              <a:t> Browser (LDB) provides additional security for tests, and when the Monitor option is used, video proctoring of tests.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2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we training employees?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There were five training sessions held the week of March 9-13 for Zoom and </a:t>
            </a:r>
            <a:r>
              <a:rPr lang="en-US" dirty="0" err="1" smtClean="0"/>
              <a:t>VidGrid</a:t>
            </a:r>
            <a:endParaRPr lang="en-US" dirty="0" smtClean="0"/>
          </a:p>
          <a:p>
            <a:r>
              <a:rPr lang="en-US" dirty="0" smtClean="0"/>
              <a:t>Three videos – introduction/</a:t>
            </a:r>
            <a:r>
              <a:rPr lang="en-US" dirty="0" err="1" smtClean="0"/>
              <a:t>Covid</a:t>
            </a:r>
            <a:r>
              <a:rPr lang="en-US" dirty="0" smtClean="0"/>
              <a:t> response (including LDB), Zoom, and </a:t>
            </a:r>
            <a:r>
              <a:rPr lang="en-US" dirty="0" err="1" smtClean="0"/>
              <a:t>VidGrid</a:t>
            </a:r>
            <a:r>
              <a:rPr lang="en-US" dirty="0" smtClean="0"/>
              <a:t> are available </a:t>
            </a:r>
          </a:p>
          <a:p>
            <a:r>
              <a:rPr lang="en-US" dirty="0" smtClean="0"/>
              <a:t>Handout – Zoom meeting setup screen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Zoom session will be held Monday, March 16, at 6:30 p.m. for those who have questions </a:t>
            </a:r>
          </a:p>
          <a:p>
            <a:r>
              <a:rPr lang="en-US" dirty="0" smtClean="0"/>
              <a:t>To join, go to </a:t>
            </a:r>
            <a:r>
              <a:rPr lang="en-US" dirty="0" smtClean="0">
                <a:effectLst/>
                <a:hlinkClick r:id="rId2"/>
              </a:rPr>
              <a:t>https://zoom.us/j/775674585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/>
              <a:t>You will be prompted to download and run a small file</a:t>
            </a:r>
          </a:p>
          <a:p>
            <a:pPr lvl="1"/>
            <a:r>
              <a:rPr lang="en-US" dirty="0" smtClean="0"/>
              <a:t>Participants will need speakers, and  a microphone and/or camera is optional.  </a:t>
            </a:r>
          </a:p>
          <a:p>
            <a:pPr lvl="1"/>
            <a:r>
              <a:rPr lang="en-US" dirty="0" smtClean="0"/>
              <a:t>Questions can be posted to the chat if a microphone is not available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090246" y="3657600"/>
            <a:ext cx="9601200" cy="35169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88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students?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 smtClean="0"/>
              <a:t>Some may not have used the </a:t>
            </a:r>
            <a:r>
              <a:rPr lang="en-US" dirty="0" err="1" smtClean="0"/>
              <a:t>LockDown</a:t>
            </a:r>
            <a:r>
              <a:rPr lang="en-US" dirty="0" smtClean="0"/>
              <a:t> Browser for testing, or even Moodle’s testing feature</a:t>
            </a:r>
          </a:p>
          <a:p>
            <a:pPr lvl="1"/>
            <a:r>
              <a:rPr lang="en-US" dirty="0" smtClean="0"/>
              <a:t>Add a practice test to your course with unlimited attempts (2 questions max!)</a:t>
            </a:r>
          </a:p>
          <a:p>
            <a:pPr lvl="1"/>
            <a:r>
              <a:rPr lang="en-US" dirty="0" smtClean="0"/>
              <a:t>Add </a:t>
            </a:r>
            <a:r>
              <a:rPr lang="en-US" dirty="0" err="1" smtClean="0"/>
              <a:t>Respondus</a:t>
            </a:r>
            <a:r>
              <a:rPr lang="en-US" dirty="0" smtClean="0"/>
              <a:t> </a:t>
            </a:r>
            <a:r>
              <a:rPr lang="en-US" dirty="0" err="1" smtClean="0"/>
              <a:t>LockDown</a:t>
            </a:r>
            <a:r>
              <a:rPr lang="en-US" dirty="0" smtClean="0"/>
              <a:t> Browser if it will be used</a:t>
            </a:r>
          </a:p>
          <a:p>
            <a:r>
              <a:rPr lang="en-US" dirty="0" err="1" smtClean="0"/>
              <a:t>VidGrid</a:t>
            </a:r>
            <a:r>
              <a:rPr lang="en-US" dirty="0" smtClean="0"/>
              <a:t> videos will play as normal, no additional training needed</a:t>
            </a:r>
          </a:p>
          <a:p>
            <a:r>
              <a:rPr lang="en-US" dirty="0" smtClean="0"/>
              <a:t>How-to videos and handouts for Zoom and the LDB are in the student tech orientation (heading:  Covid-19 Course Resources)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495" y="5284542"/>
            <a:ext cx="11172825" cy="124777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763106" y="5284542"/>
            <a:ext cx="1688123" cy="430458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4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96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Test Security and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216" y="2145323"/>
            <a:ext cx="10515600" cy="47126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(1) </a:t>
            </a:r>
            <a:r>
              <a:rPr lang="en-US" dirty="0" err="1" smtClean="0"/>
              <a:t>LockDown</a:t>
            </a:r>
            <a:r>
              <a:rPr lang="en-US" dirty="0" smtClean="0"/>
              <a:t> Browser (</a:t>
            </a:r>
            <a:r>
              <a:rPr lang="en-US" dirty="0" smtClean="0"/>
              <a:t>LDB) </a:t>
            </a:r>
            <a:r>
              <a:rPr lang="en-US" dirty="0" smtClean="0"/>
              <a:t>with or without Monitor</a:t>
            </a:r>
          </a:p>
          <a:p>
            <a:pPr lvl="1"/>
            <a:r>
              <a:rPr lang="en-US" dirty="0" smtClean="0"/>
              <a:t>LDB keeps students from opening other websites and prevents printing of tests.  Can allow/not allow use of the computer’s built-in calculator during a test/quiz</a:t>
            </a:r>
          </a:p>
          <a:p>
            <a:pPr lvl="1"/>
            <a:r>
              <a:rPr lang="en-US" dirty="0" smtClean="0"/>
              <a:t>Monitor is an add-on for the LDB that provides video monitoring of Moodle test taking</a:t>
            </a:r>
          </a:p>
          <a:p>
            <a:pPr lvl="1"/>
            <a:r>
              <a:rPr lang="en-US" dirty="0" smtClean="0"/>
              <a:t>These products DO NOT work with publisher or other 3</a:t>
            </a:r>
            <a:r>
              <a:rPr lang="en-US" baseline="30000" dirty="0" smtClean="0"/>
              <a:t>rd</a:t>
            </a:r>
            <a:r>
              <a:rPr lang="en-US" dirty="0" smtClean="0"/>
              <a:t> party websites or with Chromebooks</a:t>
            </a:r>
          </a:p>
          <a:p>
            <a:r>
              <a:rPr lang="en-US" i="1" dirty="0" smtClean="0"/>
              <a:t>https://web.respondus.com/he/lockdownbrowser/resources</a:t>
            </a:r>
            <a:r>
              <a:rPr lang="en-US" dirty="0" smtClean="0"/>
              <a:t>/</a:t>
            </a:r>
          </a:p>
          <a:p>
            <a:r>
              <a:rPr lang="en-US" dirty="0" smtClean="0"/>
              <a:t>(2) </a:t>
            </a:r>
            <a:r>
              <a:rPr lang="en-US" dirty="0" err="1" smtClean="0"/>
              <a:t>Respondus</a:t>
            </a:r>
            <a:r>
              <a:rPr lang="en-US" dirty="0" smtClean="0"/>
              <a:t> 4 –Converts </a:t>
            </a:r>
            <a:r>
              <a:rPr lang="en-US" dirty="0" smtClean="0"/>
              <a:t>tests created in Word to Moodle (no retyping – most of the time…) and enables printing of Moodle-based tests</a:t>
            </a:r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248508" y="984738"/>
            <a:ext cx="10316308" cy="96715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i="1" dirty="0" smtClean="0">
                <a:solidFill>
                  <a:schemeClr val="tx1"/>
                </a:solidFill>
              </a:rPr>
              <a:t>Moodle test setup tip:  “mix up” both questions and the responses in multiple-choice questions provides a different “form x” for each test taker</a:t>
            </a:r>
            <a:endParaRPr lang="en-US" sz="24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5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Smarter, not Harder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planning to hold class meetings which would contain lectures, consider this method which will give you REUSABLE materials</a:t>
            </a:r>
          </a:p>
          <a:p>
            <a:r>
              <a:rPr lang="en-US" dirty="0" smtClean="0"/>
              <a:t>Record a topic-based video and caption it</a:t>
            </a:r>
          </a:p>
          <a:p>
            <a:pPr lvl="1"/>
            <a:r>
              <a:rPr lang="en-US" dirty="0" smtClean="0"/>
              <a:t>Keep it reusable - Do not include chapter/page references or specific class dates</a:t>
            </a:r>
          </a:p>
          <a:p>
            <a:r>
              <a:rPr lang="en-US" dirty="0" smtClean="0"/>
              <a:t>Send the link to the students to view before a Zoom meeting</a:t>
            </a:r>
          </a:p>
          <a:p>
            <a:r>
              <a:rPr lang="en-US" dirty="0" smtClean="0"/>
              <a:t>During the meeting, answer questions, talk about deadlines, connect the video to the textbook, etc.</a:t>
            </a:r>
          </a:p>
          <a:p>
            <a:pPr lvl="1"/>
            <a:r>
              <a:rPr lang="en-US" dirty="0" smtClean="0"/>
              <a:t>The hard part - don’t let them push you into re-teaching the material – they can view the video as many times as necessary </a:t>
            </a:r>
          </a:p>
          <a:p>
            <a:pPr lvl="1"/>
            <a:r>
              <a:rPr lang="en-US" dirty="0" smtClean="0"/>
              <a:t>This shortens the length of the meeting, ensures that students who are unable to connect can still access the lecture materials, and provides a video you can use with another section and/or another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0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welcome video  - use it to explain situation; how class will continue during the online transition, any changes in contact information, if planning to use Zoom and/or the LDB, explain need for microphone and/or webcam</a:t>
            </a:r>
          </a:p>
          <a:p>
            <a:r>
              <a:rPr lang="en-US" dirty="0" smtClean="0"/>
              <a:t>Does not need to be long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38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12715</TotalTime>
  <Words>955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Covid-19 Information &amp;  Lockdown Browser,  VidGrid, and Zoom</vt:lpstr>
      <vt:lpstr>Allowing Guest Access</vt:lpstr>
      <vt:lpstr>Purpose - Quick overview of some products that may make the online transition  due to COVID-19 smoother </vt:lpstr>
      <vt:lpstr>Overview</vt:lpstr>
      <vt:lpstr>How are we training employees?</vt:lpstr>
      <vt:lpstr>How about students?</vt:lpstr>
      <vt:lpstr>Test Security and Preparation</vt:lpstr>
      <vt:lpstr>Think Smarter, not Harder</vt:lpstr>
      <vt:lpstr>TIP #1</vt:lpstr>
      <vt:lpstr>Video Tips, part 1</vt:lpstr>
      <vt:lpstr>Video Tips, part 2</vt:lpstr>
      <vt:lpstr>Usernames/Passwords and Assistance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Information &amp;  Lockdown Browser,  VidGrid, and Zoom</dc:title>
  <dc:creator>Ann Harrison</dc:creator>
  <cp:lastModifiedBy>Ann Harrison</cp:lastModifiedBy>
  <cp:revision>14</cp:revision>
  <dcterms:created xsi:type="dcterms:W3CDTF">2020-03-14T16:40:58Z</dcterms:created>
  <dcterms:modified xsi:type="dcterms:W3CDTF">2020-03-23T12:36:50Z</dcterms:modified>
</cp:coreProperties>
</file>