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6" r:id="rId7"/>
    <p:sldId id="265" r:id="rId8"/>
    <p:sldId id="270" r:id="rId9"/>
    <p:sldId id="269" r:id="rId10"/>
    <p:sldId id="267" r:id="rId11"/>
    <p:sldId id="268" r:id="rId12"/>
    <p:sldId id="259" r:id="rId13"/>
    <p:sldId id="260" r:id="rId14"/>
    <p:sldId id="263" r:id="rId15"/>
    <p:sldId id="271" r:id="rId16"/>
    <p:sldId id="272" r:id="rId17"/>
    <p:sldId id="273" r:id="rId18"/>
    <p:sldId id="275" r:id="rId19"/>
    <p:sldId id="274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2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47" d="100"/>
          <a:sy n="47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0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9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1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1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0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17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4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1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9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1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2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36098-93EF-4D7C-B9D6-6E48657E3232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D678-0E7C-43FF-A5A4-18E89D177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9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vidgrid.com/password/emai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urnalism.org/2012/07/16/video-length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oom.u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VidGrid</a:t>
            </a:r>
            <a:r>
              <a:rPr lang="en-US" dirty="0" smtClean="0"/>
              <a:t> and Zoom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Adding video to your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5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SOON…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Integration into Moodle so scheduling, hosting, and joining the meeting are all conducted within Moodle</a:t>
            </a:r>
          </a:p>
          <a:p>
            <a:endParaRPr lang="en-US" dirty="0" smtClean="0"/>
          </a:p>
          <a:p>
            <a:r>
              <a:rPr lang="en-US" dirty="0" smtClean="0"/>
              <a:t>More to come – some technical issues to resolve, but probably after the Moodle 3.7 upgrade (coming for Summer 2020)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###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7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VidGrid</a:t>
            </a:r>
            <a:r>
              <a:rPr lang="en-US" dirty="0" smtClean="0"/>
              <a:t> – videos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0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VidGrid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URL:  app.vidgrid.com</a:t>
            </a:r>
          </a:p>
          <a:p>
            <a:r>
              <a:rPr lang="en-US" dirty="0" smtClean="0"/>
              <a:t>Username:  your email address</a:t>
            </a:r>
          </a:p>
          <a:p>
            <a:r>
              <a:rPr lang="en-US" dirty="0" smtClean="0"/>
              <a:t>Password:  </a:t>
            </a:r>
            <a:r>
              <a:rPr lang="en-US" dirty="0" smtClean="0">
                <a:hlinkClick r:id="rId2"/>
              </a:rPr>
              <a:t>https://app.vidgrid.com/password/email</a:t>
            </a:r>
            <a:r>
              <a:rPr lang="en-US" dirty="0" smtClean="0"/>
              <a:t> </a:t>
            </a:r>
          </a:p>
          <a:p>
            <a:r>
              <a:rPr lang="en-US" dirty="0" smtClean="0"/>
              <a:t>First time on a device – follow the prompts to install the recorder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 smtClean="0"/>
              <a:t>Integration into </a:t>
            </a:r>
            <a:r>
              <a:rPr lang="en-US" i="1" dirty="0"/>
              <a:t>M</a:t>
            </a:r>
            <a:r>
              <a:rPr lang="en-US" i="1" dirty="0" smtClean="0"/>
              <a:t>oodle has run into problems…which limits your ability to automatically be logged in to </a:t>
            </a:r>
            <a:r>
              <a:rPr lang="en-US" i="1" dirty="0" err="1" smtClean="0"/>
              <a:t>VidGrid</a:t>
            </a:r>
            <a:r>
              <a:rPr lang="en-US" i="1" dirty="0" smtClean="0"/>
              <a:t>, but does not limit what you can do with </a:t>
            </a:r>
            <a:r>
              <a:rPr lang="en-US" i="1" dirty="0" err="1" smtClean="0"/>
              <a:t>VidGrid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2141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13" y="2994025"/>
            <a:ext cx="10975373" cy="2014537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Screen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tutorials!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99338" y="2022231"/>
            <a:ext cx="5081954" cy="112541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11" idx="1"/>
          </p:cNvCxnSpPr>
          <p:nvPr/>
        </p:nvCxnSpPr>
        <p:spPr>
          <a:xfrm>
            <a:off x="1893276" y="4119440"/>
            <a:ext cx="5081954" cy="1347995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75230" y="5205825"/>
            <a:ext cx="4378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Click here to get started!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28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things first – Tutorials to 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Installing the </a:t>
            </a:r>
            <a:r>
              <a:rPr lang="en-US" dirty="0" err="1" smtClean="0"/>
              <a:t>VidGrid</a:t>
            </a:r>
            <a:r>
              <a:rPr lang="en-US" dirty="0" smtClean="0"/>
              <a:t> Recorder</a:t>
            </a:r>
          </a:p>
          <a:p>
            <a:r>
              <a:rPr lang="en-US" dirty="0" smtClean="0"/>
              <a:t>Recording a Video</a:t>
            </a:r>
          </a:p>
          <a:p>
            <a:r>
              <a:rPr lang="en-US" dirty="0" smtClean="0"/>
              <a:t>Recording Webcam only</a:t>
            </a:r>
          </a:p>
          <a:p>
            <a:r>
              <a:rPr lang="en-US" dirty="0" smtClean="0"/>
              <a:t>Adding Video Captions</a:t>
            </a:r>
          </a:p>
          <a:p>
            <a:r>
              <a:rPr lang="en-US" dirty="0" smtClean="0"/>
              <a:t>Set Sharing and Permissions</a:t>
            </a:r>
          </a:p>
          <a:p>
            <a:pPr lvl="1"/>
            <a:r>
              <a:rPr lang="en-US" dirty="0" smtClean="0"/>
              <a:t>Use link (not embed) most of the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8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Create a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into </a:t>
            </a:r>
            <a:r>
              <a:rPr lang="en-US" dirty="0" err="1" smtClean="0"/>
              <a:t>VidGrid</a:t>
            </a:r>
            <a:endParaRPr lang="en-US" dirty="0" smtClean="0"/>
          </a:p>
          <a:p>
            <a:r>
              <a:rPr lang="en-US" dirty="0" smtClean="0"/>
              <a:t>Click on the RECORD button</a:t>
            </a:r>
          </a:p>
          <a:p>
            <a:pPr lvl="1"/>
            <a:r>
              <a:rPr lang="en-US" dirty="0" smtClean="0"/>
              <a:t>First time on a computer – download the recorder</a:t>
            </a:r>
          </a:p>
          <a:p>
            <a:r>
              <a:rPr lang="en-US" dirty="0" smtClean="0"/>
              <a:t>Follow prompts to adjust capture size</a:t>
            </a:r>
          </a:p>
          <a:p>
            <a:r>
              <a:rPr lang="en-US" dirty="0" smtClean="0"/>
              <a:t>Begin recording</a:t>
            </a:r>
          </a:p>
          <a:p>
            <a:r>
              <a:rPr lang="en-US" dirty="0" smtClean="0"/>
              <a:t>End recording</a:t>
            </a:r>
          </a:p>
          <a:p>
            <a:r>
              <a:rPr lang="en-US" dirty="0" smtClean="0"/>
              <a:t>Preview, and if satisfied, go to the next step.  If not, click on the REDO icon and start over.</a:t>
            </a:r>
          </a:p>
          <a:p>
            <a:r>
              <a:rPr lang="en-US" dirty="0" smtClean="0"/>
              <a:t>Once finished, permissions, links, and captions are left to do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6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Captions, every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4855"/>
          </a:xfrm>
        </p:spPr>
        <p:txBody>
          <a:bodyPr>
            <a:normAutofit/>
          </a:bodyPr>
          <a:lstStyle/>
          <a:p>
            <a:r>
              <a:rPr lang="en-US" dirty="0" smtClean="0"/>
              <a:t>Once the recording is completed, you can caption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Click the CC button</a:t>
            </a:r>
          </a:p>
          <a:p>
            <a:r>
              <a:rPr lang="en-US" dirty="0" smtClean="0"/>
              <a:t>Select the AUTOMATIC captions (left button)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847" y="2509520"/>
            <a:ext cx="10334625" cy="17907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640320" y="3210560"/>
            <a:ext cx="772160" cy="56896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8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Captions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way to review is using the transcript – makes it two steps, but is easier than starting/stopping all the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your Video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Click the share icon</a:t>
            </a:r>
          </a:p>
          <a:p>
            <a:r>
              <a:rPr lang="en-US" dirty="0" smtClean="0"/>
              <a:t>Copy the </a:t>
            </a:r>
            <a:r>
              <a:rPr lang="en-US" dirty="0" err="1" smtClean="0"/>
              <a:t>url</a:t>
            </a:r>
            <a:r>
              <a:rPr lang="en-US" dirty="0" smtClean="0"/>
              <a:t> in the Send Link box</a:t>
            </a:r>
          </a:p>
          <a:p>
            <a:r>
              <a:rPr lang="en-US" dirty="0" smtClean="0"/>
              <a:t>Paste in Moodle or email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73259" y="2788205"/>
            <a:ext cx="4880541" cy="84470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538720" y="2926079"/>
            <a:ext cx="772160" cy="56896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forget this step…or you’ll be flooded with students with issues!</a:t>
            </a:r>
          </a:p>
          <a:p>
            <a:r>
              <a:rPr lang="en-US" dirty="0" smtClean="0"/>
              <a:t>Click the globe and find Who can view this video?</a:t>
            </a:r>
          </a:p>
          <a:p>
            <a:r>
              <a:rPr lang="en-US" dirty="0" smtClean="0"/>
              <a:t>Make sure </a:t>
            </a:r>
            <a:r>
              <a:rPr lang="en-US" b="1" dirty="0" smtClean="0">
                <a:solidFill>
                  <a:srgbClr val="FF0000"/>
                </a:solidFill>
              </a:rPr>
              <a:t>ANYONE WITH A LINK </a:t>
            </a:r>
            <a:r>
              <a:rPr lang="en-US" dirty="0" smtClean="0"/>
              <a:t>is checked.  </a:t>
            </a:r>
          </a:p>
          <a:p>
            <a:r>
              <a:rPr lang="en-US" dirty="0" smtClean="0"/>
              <a:t>Other settings are optional</a:t>
            </a:r>
          </a:p>
          <a:p>
            <a:endParaRPr lang="en-US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7499" y="4088685"/>
            <a:ext cx="4880541" cy="84470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904480" y="4226559"/>
            <a:ext cx="772160" cy="56896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VidGrid</a:t>
            </a:r>
            <a:r>
              <a:rPr lang="en-US" dirty="0" smtClean="0"/>
              <a:t> - Video Capture, Caption, and 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Video can be captured from a webcam or </a:t>
            </a:r>
            <a:r>
              <a:rPr lang="en-US" dirty="0" err="1" smtClean="0"/>
              <a:t>screencapture</a:t>
            </a:r>
            <a:endParaRPr lang="en-US" dirty="0" smtClean="0"/>
          </a:p>
          <a:p>
            <a:pPr lvl="1"/>
            <a:r>
              <a:rPr lang="en-US" dirty="0" smtClean="0"/>
              <a:t>You can also upload an existing video</a:t>
            </a:r>
          </a:p>
          <a:p>
            <a:r>
              <a:rPr lang="en-US" dirty="0" smtClean="0"/>
              <a:t>Audio alone can be captured as well</a:t>
            </a:r>
          </a:p>
          <a:p>
            <a:r>
              <a:rPr lang="en-US" dirty="0" smtClean="0"/>
              <a:t>Captions are created with a couple of clicks</a:t>
            </a:r>
          </a:p>
          <a:p>
            <a:pPr lvl="1"/>
            <a:r>
              <a:rPr lang="en-US" dirty="0" smtClean="0"/>
              <a:t>Don’t forget to proof-read and edit as necessary</a:t>
            </a:r>
          </a:p>
          <a:p>
            <a:r>
              <a:rPr lang="en-US" dirty="0" smtClean="0"/>
              <a:t>Completed videos are shared via a link in Moodle</a:t>
            </a:r>
          </a:p>
          <a:p>
            <a:r>
              <a:rPr lang="en-US" dirty="0" smtClean="0"/>
              <a:t>Can create assignments that enable students to upload video or audio files</a:t>
            </a:r>
          </a:p>
          <a:p>
            <a:r>
              <a:rPr lang="en-US" dirty="0" smtClean="0"/>
              <a:t>Can embed questions within a video!</a:t>
            </a:r>
          </a:p>
        </p:txBody>
      </p:sp>
    </p:spTree>
    <p:extLst>
      <p:ext uri="{BB962C8B-B14F-4D97-AF65-F5344CB8AC3E}">
        <p14:creationId xmlns:p14="http://schemas.microsoft.com/office/powerpoint/2010/main" val="37696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editing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</a:t>
            </a:r>
            <a:r>
              <a:rPr lang="en-US" dirty="0" err="1" smtClean="0"/>
              <a:t>VidGrid</a:t>
            </a:r>
            <a:r>
              <a:rPr lang="en-US" dirty="0" smtClean="0"/>
              <a:t> can edit, it is easier to edit in another program such as Camtasia.  Ask us later…</a:t>
            </a:r>
          </a:p>
          <a:p>
            <a:r>
              <a:rPr lang="en-US" dirty="0" smtClean="0"/>
              <a:t>If you don’t like the video, you can re-do it using the redo icon</a:t>
            </a:r>
          </a:p>
          <a:p>
            <a:r>
              <a:rPr lang="en-US" dirty="0" smtClean="0"/>
              <a:t>The “more” icon gives other options such as preview, download, and delete</a:t>
            </a:r>
            <a:endParaRPr lang="en-US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9499" y="4535725"/>
            <a:ext cx="4880541" cy="84470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9758680" y="4673599"/>
            <a:ext cx="772160" cy="56896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4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long should a video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effectLst/>
              </a:rPr>
              <a:t>Generally speaking, for video online, the magic number for optimal engagement appears to be </a:t>
            </a:r>
            <a:r>
              <a:rPr lang="en-US" b="0" dirty="0" smtClean="0">
                <a:effectLst/>
                <a:hlinkClick r:id="rId2"/>
              </a:rPr>
              <a:t>between 2 to 5 minutes</a:t>
            </a:r>
            <a:r>
              <a:rPr lang="en-US" b="0" dirty="0" smtClean="0">
                <a:effectLst/>
              </a:rPr>
              <a:t>. Studies examining engagement with YouTube videos consistently show solid viewership through the first 2 minutes of a video, a gradual decline in engagement after 2 minutes, and a sharper drop after 5 minutes. </a:t>
            </a:r>
            <a:endParaRPr lang="en-US" dirty="0" smtClean="0"/>
          </a:p>
          <a:p>
            <a:r>
              <a:rPr lang="en-US" i="1" dirty="0" smtClean="0"/>
              <a:t>https://www.panopto.com/blog/how-long-should-training-videos-be/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54570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25120" y="570230"/>
            <a:ext cx="9829786" cy="52616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39520" y="5628640"/>
            <a:ext cx="10058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i="1" dirty="0" smtClean="0"/>
          </a:p>
          <a:p>
            <a:r>
              <a:rPr lang="en-US" sz="2800" i="1" dirty="0" smtClean="0"/>
              <a:t>https://blog.edx.org/optimal-video-length-student-engagement/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252162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079" y="429090"/>
            <a:ext cx="7765549" cy="55653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9920" y="5994400"/>
            <a:ext cx="11033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https://cft.vanderbilt.edu/guides-sub-pages/effective-educational-videos/student_engagement_videos-2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58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Zoom – review sessions, tutoring, advising,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online meetings</a:t>
            </a:r>
          </a:p>
          <a:p>
            <a:r>
              <a:rPr lang="en-US" dirty="0" smtClean="0"/>
              <a:t>Host (instructor) must be online and has to have at least a microphone &amp; speakers – webcam optional</a:t>
            </a:r>
          </a:p>
          <a:p>
            <a:r>
              <a:rPr lang="en-US" dirty="0" smtClean="0"/>
              <a:t>Participants must have speakers</a:t>
            </a:r>
            <a:r>
              <a:rPr lang="en-US" dirty="0" smtClean="0"/>
              <a:t> at least </a:t>
            </a:r>
            <a:endParaRPr lang="en-US" dirty="0" smtClean="0"/>
          </a:p>
          <a:p>
            <a:r>
              <a:rPr lang="en-US" dirty="0" smtClean="0"/>
              <a:t>Device agnostic – yes, phones and </a:t>
            </a:r>
            <a:r>
              <a:rPr lang="en-US" dirty="0" err="1" smtClean="0"/>
              <a:t>ipads</a:t>
            </a:r>
            <a:r>
              <a:rPr lang="en-US" dirty="0" smtClean="0"/>
              <a:t> work</a:t>
            </a:r>
          </a:p>
          <a:p>
            <a:r>
              <a:rPr lang="en-US" dirty="0" smtClean="0"/>
              <a:t>Shared licenses within the departments</a:t>
            </a:r>
          </a:p>
          <a:p>
            <a:r>
              <a:rPr lang="en-US" dirty="0" smtClean="0"/>
              <a:t>Meeting links can be put in Moodle and/or emailed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7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Zoom Meetings and Webinars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3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a meeting with Zoom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41938"/>
            <a:ext cx="10515600" cy="47350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https://zoom.us/</a:t>
            </a:r>
            <a:endParaRPr lang="en-US" dirty="0" smtClean="0"/>
          </a:p>
          <a:p>
            <a:r>
              <a:rPr lang="en-US" dirty="0" smtClean="0"/>
              <a:t>Sign in using assigned login/password</a:t>
            </a:r>
          </a:p>
          <a:p>
            <a:pPr lvl="1"/>
            <a:r>
              <a:rPr lang="en-US" dirty="0" smtClean="0"/>
              <a:t>DO NOT CHANGE PASSWORD!</a:t>
            </a:r>
          </a:p>
          <a:p>
            <a:pPr lvl="1"/>
            <a:r>
              <a:rPr lang="en-US" dirty="0" smtClean="0"/>
              <a:t>Click on Meetings to ensure no conflicts with your desired day/time</a:t>
            </a:r>
          </a:p>
          <a:p>
            <a:pPr lvl="1"/>
            <a:r>
              <a:rPr lang="en-US" dirty="0" smtClean="0"/>
              <a:t>DO NOT DELETE any meetings that are not yours</a:t>
            </a:r>
          </a:p>
          <a:p>
            <a:r>
              <a:rPr lang="en-US" dirty="0" smtClean="0"/>
              <a:t>Click Schedule a Meeting</a:t>
            </a:r>
          </a:p>
          <a:p>
            <a:r>
              <a:rPr lang="en-US" dirty="0" smtClean="0"/>
              <a:t>Title meeting, set date/time/duration</a:t>
            </a:r>
          </a:p>
          <a:p>
            <a:r>
              <a:rPr lang="en-US" dirty="0" smtClean="0"/>
              <a:t>Generate Meeting ID automatically</a:t>
            </a:r>
          </a:p>
          <a:p>
            <a:r>
              <a:rPr lang="en-US" dirty="0" smtClean="0"/>
              <a:t>Normally, do not require meeting password (be sure to uncheck this)</a:t>
            </a:r>
          </a:p>
          <a:p>
            <a:r>
              <a:rPr lang="en-US" dirty="0" smtClean="0"/>
              <a:t>Set video/audio initial settings</a:t>
            </a:r>
          </a:p>
          <a:p>
            <a:r>
              <a:rPr lang="en-US" dirty="0" smtClean="0"/>
              <a:t>Options:  </a:t>
            </a:r>
          </a:p>
          <a:p>
            <a:pPr lvl="1"/>
            <a:r>
              <a:rPr lang="en-US" dirty="0" smtClean="0"/>
              <a:t>Check enable join before host</a:t>
            </a:r>
          </a:p>
          <a:p>
            <a:pPr lvl="1"/>
            <a:r>
              <a:rPr lang="en-US" dirty="0" smtClean="0"/>
              <a:t>UNCHECK mute participants upon entry</a:t>
            </a:r>
          </a:p>
          <a:p>
            <a:r>
              <a:rPr lang="en-US" dirty="0" smtClean="0"/>
              <a:t>Save and meeting info appears on next page</a:t>
            </a:r>
          </a:p>
        </p:txBody>
      </p:sp>
    </p:spTree>
    <p:extLst>
      <p:ext uri="{BB962C8B-B14F-4D97-AF65-F5344CB8AC3E}">
        <p14:creationId xmlns:p14="http://schemas.microsoft.com/office/powerpoint/2010/main" val="32919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Info and Invite your guests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– proof the meeting name, time/date for accuracy</a:t>
            </a:r>
          </a:p>
          <a:p>
            <a:r>
              <a:rPr lang="en-US" dirty="0" smtClean="0"/>
              <a:t>Note the MEETING ID – it will be needed to enter the session</a:t>
            </a:r>
          </a:p>
          <a:p>
            <a:r>
              <a:rPr lang="en-US" dirty="0" smtClean="0"/>
              <a:t>Invite attendees –  two methods:</a:t>
            </a:r>
          </a:p>
          <a:p>
            <a:pPr lvl="1"/>
            <a:r>
              <a:rPr lang="en-US" dirty="0" smtClean="0"/>
              <a:t>Copy all meeting invitation information and paste in Moodle and/or email</a:t>
            </a:r>
          </a:p>
          <a:p>
            <a:pPr lvl="1"/>
            <a:r>
              <a:rPr lang="en-US" dirty="0" smtClean="0"/>
              <a:t>Just copy the meeting URL and paste in Moodle and/or email </a:t>
            </a:r>
          </a:p>
          <a:p>
            <a:r>
              <a:rPr lang="en-US" dirty="0" smtClean="0"/>
              <a:t>Be sure to send the meeting info to your attendees AND yourself as a backup!</a:t>
            </a:r>
          </a:p>
        </p:txBody>
      </p:sp>
    </p:spTree>
    <p:extLst>
      <p:ext uri="{BB962C8B-B14F-4D97-AF65-F5344CB8AC3E}">
        <p14:creationId xmlns:p14="http://schemas.microsoft.com/office/powerpoint/2010/main" val="321249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the Zoom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277"/>
            <a:ext cx="10515600" cy="466468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Log into Zoom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Remember the meeting id?</a:t>
            </a:r>
          </a:p>
          <a:p>
            <a:pPr lvl="1"/>
            <a:r>
              <a:rPr lang="en-US" dirty="0" smtClean="0"/>
              <a:t>Click Join a Meeting</a:t>
            </a:r>
          </a:p>
          <a:p>
            <a:pPr lvl="1"/>
            <a:r>
              <a:rPr lang="en-US" dirty="0" smtClean="0"/>
              <a:t>Enter the Meeting ID generated when meeting was scheduled and Join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Don’t have the meeting id handy?</a:t>
            </a:r>
          </a:p>
          <a:p>
            <a:pPr lvl="1"/>
            <a:r>
              <a:rPr lang="en-US" dirty="0" smtClean="0"/>
              <a:t>Click on Meetings</a:t>
            </a:r>
          </a:p>
          <a:p>
            <a:pPr lvl="1"/>
            <a:r>
              <a:rPr lang="en-US" dirty="0" smtClean="0"/>
              <a:t>Find the desired session and click START</a:t>
            </a:r>
          </a:p>
          <a:p>
            <a:pPr lvl="1"/>
            <a:endParaRPr lang="en-US" dirty="0"/>
          </a:p>
          <a:p>
            <a:r>
              <a:rPr lang="en-US" dirty="0" smtClean="0"/>
              <a:t>Zoom will need to install on your computer – be sure to allow its installation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16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Controls – left to right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06780" y="1411033"/>
            <a:ext cx="10547020" cy="55931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055077" y="2250831"/>
            <a:ext cx="10298723" cy="416755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Mute/unmute microphone</a:t>
            </a:r>
          </a:p>
          <a:p>
            <a:r>
              <a:rPr lang="en-US" dirty="0" smtClean="0"/>
              <a:t>Start/Stop video</a:t>
            </a:r>
          </a:p>
          <a:p>
            <a:r>
              <a:rPr lang="en-US" dirty="0" smtClean="0"/>
              <a:t>Invite members</a:t>
            </a:r>
          </a:p>
          <a:p>
            <a:r>
              <a:rPr lang="en-US" dirty="0" smtClean="0"/>
              <a:t>Participants</a:t>
            </a:r>
          </a:p>
          <a:p>
            <a:r>
              <a:rPr lang="en-US" dirty="0" smtClean="0"/>
              <a:t>Share screen</a:t>
            </a:r>
          </a:p>
          <a:p>
            <a:r>
              <a:rPr lang="en-US" dirty="0" smtClean="0"/>
              <a:t>Chat (click to open chat window)</a:t>
            </a:r>
          </a:p>
          <a:p>
            <a:r>
              <a:rPr lang="en-US" dirty="0" smtClean="0"/>
              <a:t>Record (optional – let’s talk)</a:t>
            </a:r>
          </a:p>
          <a:p>
            <a:r>
              <a:rPr lang="en-US" dirty="0" smtClean="0"/>
              <a:t>Reactions (allows thumbs up/thumbs down responses)</a:t>
            </a:r>
          </a:p>
          <a:p>
            <a:r>
              <a:rPr lang="en-US" dirty="0" smtClean="0"/>
              <a:t>End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1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Webinars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than Meetings </a:t>
            </a:r>
          </a:p>
          <a:p>
            <a:r>
              <a:rPr lang="en-US" dirty="0" smtClean="0"/>
              <a:t>Must be scheduled through the DL office</a:t>
            </a:r>
          </a:p>
          <a:p>
            <a:r>
              <a:rPr lang="en-US" dirty="0" smtClean="0"/>
              <a:t>Difference between the two </a:t>
            </a:r>
          </a:p>
          <a:p>
            <a:pPr lvl="1"/>
            <a:r>
              <a:rPr lang="en-US" dirty="0" smtClean="0"/>
              <a:t>Meetings are collaborative with all members able to screen share, control their audio/video, and see all in attendance.  </a:t>
            </a:r>
          </a:p>
          <a:p>
            <a:pPr lvl="1"/>
            <a:r>
              <a:rPr lang="en-US" dirty="0" smtClean="0"/>
              <a:t>Webinars are view-only attendees with Q&amp;A, chat, and answering polling question abilities.  Host can unmute attendees.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8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11000</TotalTime>
  <Words>922</Words>
  <Application>Microsoft Office PowerPoint</Application>
  <PresentationFormat>Widescreen</PresentationFormat>
  <Paragraphs>132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VidGrid and Zoom</vt:lpstr>
      <vt:lpstr>VidGrid - Video Capture, Caption, and Stream</vt:lpstr>
      <vt:lpstr>Zoom – review sessions, tutoring, advising, meetings</vt:lpstr>
      <vt:lpstr>Zoom Meetings and Webinars</vt:lpstr>
      <vt:lpstr>Scheduling a meeting with Zoom</vt:lpstr>
      <vt:lpstr>Meeting Info and Invite your guests</vt:lpstr>
      <vt:lpstr>Starting the Zoom Meeting</vt:lpstr>
      <vt:lpstr>Meeting Controls – left to right</vt:lpstr>
      <vt:lpstr>Webinars</vt:lpstr>
      <vt:lpstr>COMING SOON…</vt:lpstr>
      <vt:lpstr>VidGrid – videos</vt:lpstr>
      <vt:lpstr>VidGrid </vt:lpstr>
      <vt:lpstr>Main Screen</vt:lpstr>
      <vt:lpstr>First things first – Tutorials to view</vt:lpstr>
      <vt:lpstr>Let’s Create a Video</vt:lpstr>
      <vt:lpstr>Captions, every time…</vt:lpstr>
      <vt:lpstr>Editing Captions</vt:lpstr>
      <vt:lpstr>Sharing your Video </vt:lpstr>
      <vt:lpstr>Permissions</vt:lpstr>
      <vt:lpstr>Other editing options</vt:lpstr>
      <vt:lpstr>How long should a video be?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VidGrid and Zoom</dc:title>
  <dc:creator>Ann Harrison</dc:creator>
  <cp:lastModifiedBy>Ann Harrison</cp:lastModifiedBy>
  <cp:revision>26</cp:revision>
  <dcterms:created xsi:type="dcterms:W3CDTF">2020-03-06T22:26:08Z</dcterms:created>
  <dcterms:modified xsi:type="dcterms:W3CDTF">2020-03-14T13:46:42Z</dcterms:modified>
</cp:coreProperties>
</file>