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54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5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2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45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7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3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28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1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8D5D58-48F9-472A-A40D-2639387E6A33}" type="datetimeFigureOut">
              <a:rPr lang="en-US" smtClean="0"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C6D51B2-81E9-465C-BAD5-8FD13553480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4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CORE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4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3rd Party Websites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Recurring Themes</a:t>
            </a:r>
          </a:p>
          <a:p>
            <a:r>
              <a:rPr lang="en-US" dirty="0" smtClean="0"/>
              <a:t>Limitations</a:t>
            </a:r>
          </a:p>
          <a:p>
            <a:r>
              <a:rPr lang="en-US" dirty="0" smtClean="0"/>
              <a:t>Ways to Improve our Students’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Recurring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Missing tech support information</a:t>
            </a:r>
          </a:p>
          <a:p>
            <a:r>
              <a:rPr lang="en-US" dirty="0" smtClean="0"/>
              <a:t>Students seeking assistance everywhere</a:t>
            </a:r>
          </a:p>
          <a:p>
            <a:r>
              <a:rPr lang="en-US" dirty="0" smtClean="0"/>
              <a:t>Instructors having minimal training/knowledge on their operation</a:t>
            </a:r>
          </a:p>
          <a:p>
            <a:pPr lvl="1"/>
            <a:r>
              <a:rPr lang="en-US" dirty="0" smtClean="0"/>
              <a:t>Book Reps setting up courses</a:t>
            </a:r>
          </a:p>
          <a:p>
            <a:pPr lvl="1"/>
            <a:r>
              <a:rPr lang="en-US" dirty="0" smtClean="0"/>
              <a:t>Cengage Unlimited</a:t>
            </a:r>
          </a:p>
          <a:p>
            <a:r>
              <a:rPr lang="en-US" dirty="0" smtClean="0"/>
              <a:t>Login info available before completion of enrollment assignment</a:t>
            </a:r>
          </a:p>
          <a:p>
            <a:r>
              <a:rPr lang="en-US" dirty="0" smtClean="0"/>
              <a:t>Gradebook sync and </a:t>
            </a:r>
            <a:r>
              <a:rPr lang="en-US" dirty="0" smtClean="0"/>
              <a:t>discrepancies</a:t>
            </a:r>
          </a:p>
          <a:p>
            <a:r>
              <a:rPr lang="en-US" dirty="0" smtClean="0"/>
              <a:t>No access </a:t>
            </a:r>
            <a:r>
              <a:rPr lang="en-US" smtClean="0"/>
              <a:t>for supervisors</a:t>
            </a:r>
            <a:endParaRPr lang="en-US" dirty="0" smtClean="0"/>
          </a:p>
          <a:p>
            <a:r>
              <a:rPr lang="en-US" dirty="0" smtClean="0"/>
              <a:t>Cost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38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New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Instructor calling DL to get access code info for their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03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our Student Experience improve?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8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Technology Orientation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Existing Content</a:t>
            </a:r>
          </a:p>
          <a:p>
            <a:r>
              <a:rPr lang="en-US" dirty="0" smtClean="0"/>
              <a:t>Suggestions for Addition/Expansion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0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Tech 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to be confused with the New Student Orientation</a:t>
            </a:r>
          </a:p>
          <a:p>
            <a:r>
              <a:rPr lang="en-US" dirty="0" smtClean="0"/>
              <a:t>Not an Introduction to Online courses, but some online materials are included</a:t>
            </a:r>
          </a:p>
          <a:p>
            <a:r>
              <a:rPr lang="en-US" dirty="0" smtClean="0"/>
              <a:t>Serves as reference as well as introduction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78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 for:</a:t>
            </a:r>
          </a:p>
          <a:p>
            <a:pPr lvl="1"/>
            <a:r>
              <a:rPr lang="en-US" dirty="0"/>
              <a:t>Moodle</a:t>
            </a:r>
          </a:p>
          <a:p>
            <a:pPr lvl="1"/>
            <a:r>
              <a:rPr lang="en-US" dirty="0"/>
              <a:t>Self-Service</a:t>
            </a:r>
          </a:p>
          <a:p>
            <a:pPr lvl="1"/>
            <a:r>
              <a:rPr lang="en-US" dirty="0"/>
              <a:t>Campus Computing</a:t>
            </a:r>
          </a:p>
          <a:p>
            <a:pPr lvl="1"/>
            <a:r>
              <a:rPr lang="en-US" dirty="0"/>
              <a:t>Smartphones/tablets/</a:t>
            </a:r>
            <a:r>
              <a:rPr lang="en-US" dirty="0" err="1"/>
              <a:t>chromebooks</a:t>
            </a:r>
            <a:endParaRPr lang="en-US" dirty="0"/>
          </a:p>
          <a:p>
            <a:pPr lvl="1"/>
            <a:r>
              <a:rPr lang="en-US" dirty="0"/>
              <a:t>Apple Pages and Google Docs files</a:t>
            </a:r>
          </a:p>
          <a:p>
            <a:pPr lvl="1"/>
            <a:r>
              <a:rPr lang="en-US" dirty="0"/>
              <a:t>Student Email</a:t>
            </a:r>
          </a:p>
          <a:p>
            <a:pPr lvl="1"/>
            <a:r>
              <a:rPr lang="en-US" dirty="0"/>
              <a:t>Links to MS Word/PPT/Excel tutorials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Quick </a:t>
            </a:r>
            <a:r>
              <a:rPr lang="en-US" dirty="0"/>
              <a:t>Start Guides</a:t>
            </a:r>
          </a:p>
          <a:p>
            <a:r>
              <a:rPr lang="en-US" dirty="0"/>
              <a:t>FAQs</a:t>
            </a:r>
          </a:p>
          <a:p>
            <a:r>
              <a:rPr lang="en-US" dirty="0"/>
              <a:t>Online Readiness Assessments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35038" y="1845734"/>
            <a:ext cx="0" cy="41032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403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your observations, what needs to be added/enhanced?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981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161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CORE Team</vt:lpstr>
      <vt:lpstr>3rd Party Websites</vt:lpstr>
      <vt:lpstr>Recurring Themes</vt:lpstr>
      <vt:lpstr>Latest New Event</vt:lpstr>
      <vt:lpstr>How can our Student Experience improve?</vt:lpstr>
      <vt:lpstr>Student Technology Orientation</vt:lpstr>
      <vt:lpstr>Existing Tech Orientation</vt:lpstr>
      <vt:lpstr>Current Contents</vt:lpstr>
      <vt:lpstr>From your observations, what needs to be added/enhanced?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Team</dc:title>
  <dc:creator>Ann Harrison</dc:creator>
  <cp:lastModifiedBy>Windows User</cp:lastModifiedBy>
  <cp:revision>4</cp:revision>
  <dcterms:created xsi:type="dcterms:W3CDTF">2020-01-13T19:54:38Z</dcterms:created>
  <dcterms:modified xsi:type="dcterms:W3CDTF">2020-01-13T20:29:47Z</dcterms:modified>
</cp:coreProperties>
</file>