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gdMGpgN/2f2DK0CZgswRFZwRJR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685800" y="1369172"/>
            <a:ext cx="5257800" cy="89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sz="32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descr="Brunswick Community College Letter Head and Title of Presentation, &quot;New Student Orientation&quot;" id="17" name="Google Shape;17;p4" title="Presentation BCC Letterhead Title"/>
          <p:cNvGrpSpPr/>
          <p:nvPr/>
        </p:nvGrpSpPr>
        <p:grpSpPr>
          <a:xfrm>
            <a:off x="393883" y="295903"/>
            <a:ext cx="9234105" cy="655965"/>
            <a:chOff x="393883" y="295903"/>
            <a:chExt cx="9234105" cy="655965"/>
          </a:xfrm>
        </p:grpSpPr>
        <p:cxnSp>
          <p:nvCxnSpPr>
            <p:cNvPr id="18" name="Google Shape;18;p4"/>
            <p:cNvCxnSpPr/>
            <p:nvPr/>
          </p:nvCxnSpPr>
          <p:spPr>
            <a:xfrm>
              <a:off x="3517064" y="295903"/>
              <a:ext cx="12357" cy="655965"/>
            </a:xfrm>
            <a:prstGeom prst="straightConnector1">
              <a:avLst/>
            </a:prstGeom>
            <a:noFill/>
            <a:ln cap="flat" cmpd="sng" w="9525">
              <a:solidFill>
                <a:srgbClr val="002A5C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pic>
          <p:nvPicPr>
            <p:cNvPr descr="Brunswick Community College Letter Head and Title of Presentation, &quot;New Student Orientation&quot;" id="19" name="Google Shape;19;p4" title="BCC Logo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93883" y="295903"/>
              <a:ext cx="2787192" cy="6559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Google Shape;20;p4"/>
            <p:cNvSpPr txBox="1"/>
            <p:nvPr/>
          </p:nvSpPr>
          <p:spPr>
            <a:xfrm>
              <a:off x="3630600" y="437422"/>
              <a:ext cx="59973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1635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NEW STUDENT ORIENTATION</a:t>
              </a:r>
              <a:endParaRPr b="1" sz="2400">
                <a:solidFill>
                  <a:srgbClr val="1635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descr="Brunswick Community College Letter Head and Title of Presentation, &quot;New Student Orientation&quot;" id="59" name="Google Shape;59;p10" title="Presentation BCC Letterhead Title"/>
          <p:cNvGrpSpPr/>
          <p:nvPr/>
        </p:nvGrpSpPr>
        <p:grpSpPr>
          <a:xfrm>
            <a:off x="393883" y="295903"/>
            <a:ext cx="9234105" cy="655965"/>
            <a:chOff x="393883" y="295903"/>
            <a:chExt cx="9234105" cy="655965"/>
          </a:xfrm>
        </p:grpSpPr>
        <p:cxnSp>
          <p:nvCxnSpPr>
            <p:cNvPr id="60" name="Google Shape;60;p10"/>
            <p:cNvCxnSpPr/>
            <p:nvPr/>
          </p:nvCxnSpPr>
          <p:spPr>
            <a:xfrm>
              <a:off x="3517064" y="295903"/>
              <a:ext cx="12357" cy="655965"/>
            </a:xfrm>
            <a:prstGeom prst="straightConnector1">
              <a:avLst/>
            </a:prstGeom>
            <a:noFill/>
            <a:ln cap="flat" cmpd="sng" w="9525">
              <a:solidFill>
                <a:srgbClr val="002A5C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pic>
          <p:nvPicPr>
            <p:cNvPr descr="Brunswick Community College Letter Head and Title of Presentation, &quot;New Student Orientation&quot;" id="61" name="Google Shape;61;p10" title="BCC Logo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93883" y="295903"/>
              <a:ext cx="2787192" cy="6559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0"/>
            <p:cNvSpPr txBox="1"/>
            <p:nvPr/>
          </p:nvSpPr>
          <p:spPr>
            <a:xfrm>
              <a:off x="3630600" y="437422"/>
              <a:ext cx="59973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1635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NEW STUDENT ORIENTATION</a:t>
              </a:r>
              <a:endParaRPr b="1" sz="2400">
                <a:solidFill>
                  <a:srgbClr val="1635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slide" Target="/ppt/slides/slide2.xml"/><Relationship Id="rId11" Type="http://schemas.openxmlformats.org/officeDocument/2006/relationships/hyperlink" Target="https://www.youtube.com/watch?time_continue=2&amp;v=hIGDiusI0-A&amp;feature=emb_logo" TargetMode="External"/><Relationship Id="rId10" Type="http://schemas.openxmlformats.org/officeDocument/2006/relationships/hyperlink" Target="https://www.youtube.com/watch?time_continue=2&amp;v=hIGDiusI0-A&amp;feature=emb_logo" TargetMode="External"/><Relationship Id="rId9" Type="http://schemas.openxmlformats.org/officeDocument/2006/relationships/slide" Target="/ppt/slides/slide2.xml"/><Relationship Id="rId5" Type="http://schemas.openxmlformats.org/officeDocument/2006/relationships/hyperlink" Target="https://brunswickcc.emsicc.com/" TargetMode="External"/><Relationship Id="rId6" Type="http://schemas.openxmlformats.org/officeDocument/2006/relationships/slide" Target="/ppt/slides/slide2.xml"/><Relationship Id="rId7" Type="http://schemas.openxmlformats.org/officeDocument/2006/relationships/hyperlink" Target="mailto:academicsupport@brunswickcc.edu" TargetMode="External"/><Relationship Id="rId8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 rot="-5400000">
            <a:off x="9800472" y="3122941"/>
            <a:ext cx="305409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provided by:  Stepstocollege.com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hotograph of Graduate in front of Classroom Chalkboard that has question marks all over it." id="94" name="Google Shape;94;p1" title="Photograph of Graduate 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2121" y="1931051"/>
            <a:ext cx="4723923" cy="283435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>
            <p:ph type="title"/>
          </p:nvPr>
        </p:nvSpPr>
        <p:spPr>
          <a:xfrm>
            <a:off x="1022158" y="3094721"/>
            <a:ext cx="4727449" cy="89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Select the right Program of Study </a:t>
            </a:r>
            <a:r>
              <a:rPr lang="en-US" sz="3600" u="sng"/>
              <a:t>before</a:t>
            </a:r>
            <a:r>
              <a:rPr lang="en-US" sz="3600"/>
              <a:t> you start your First Semester </a:t>
            </a:r>
            <a:br>
              <a:rPr lang="en-US" sz="2880"/>
            </a:br>
            <a:endParaRPr sz="2880"/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phic Image of BCC's Career Coach Icon" id="101" name="Google Shape;101;p2" title="Career Coach Icon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06305" y="5900057"/>
            <a:ext cx="2227012" cy="78904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>
            <a:hlinkClick action="ppaction://hlinksldjump" r:id="rId4"/>
          </p:cNvPr>
          <p:cNvSpPr txBox="1"/>
          <p:nvPr/>
        </p:nvSpPr>
        <p:spPr>
          <a:xfrm>
            <a:off x="7564190" y="4865037"/>
            <a:ext cx="3777487" cy="584775"/>
          </a:xfrm>
          <a:prstGeom prst="rect">
            <a:avLst/>
          </a:prstGeom>
          <a:solidFill>
            <a:schemeClr val="lt1">
              <a:alpha val="32941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BCC's Career Coach Website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>
            <a:hlinkClick action="ppaction://hlinksldjump" r:id="rId6"/>
          </p:cNvPr>
          <p:cNvSpPr txBox="1"/>
          <p:nvPr/>
        </p:nvSpPr>
        <p:spPr>
          <a:xfrm>
            <a:off x="1408146" y="4771071"/>
            <a:ext cx="3419695" cy="830997"/>
          </a:xfrm>
          <a:prstGeom prst="rect">
            <a:avLst/>
          </a:prstGeom>
          <a:solidFill>
            <a:schemeClr val="lt1">
              <a:alpha val="32941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 of Academic Support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A, Room 125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academicsupport@brunswickcc.edu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descr="EMSI Career Coach Video Tutorial" id="104" name="Google Shape;104;p2" title="EMSI Career Coach Tutorial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40802" y="1636842"/>
            <a:ext cx="5052162" cy="284184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>
            <a:hlinkClick action="ppaction://hlinksldjump" r:id="rId9"/>
          </p:cNvPr>
          <p:cNvSpPr txBox="1"/>
          <p:nvPr/>
        </p:nvSpPr>
        <p:spPr>
          <a:xfrm>
            <a:off x="685800" y="1830019"/>
            <a:ext cx="5005297" cy="2846933"/>
          </a:xfrm>
          <a:prstGeom prst="rect">
            <a:avLst/>
          </a:prstGeom>
          <a:solidFill>
            <a:schemeClr val="lt1">
              <a:alpha val="32941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want to assure that you select a Program of Study that matches your career interest.  BCC’s Career Counselor helps you examine your interests, values, and skills as you explore career options.  Upon request, a Career Counselor can also help you transition into the workforce or higher learning institutions.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the Office of Academic Support to arrange an appointment.  In the meantime, explore BCC’s Career Coach webpage for Programs of Study, earning potentials, and links to local jobs.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>
            <p:ph type="title"/>
          </p:nvPr>
        </p:nvSpPr>
        <p:spPr>
          <a:xfrm>
            <a:off x="685800" y="1369172"/>
            <a:ext cx="5257800" cy="89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Calibri"/>
              <a:buNone/>
            </a:pPr>
            <a:r>
              <a:rPr lang="en-US" sz="2880"/>
              <a:t>Career Counseling</a:t>
            </a:r>
            <a:br>
              <a:rPr lang="en-US" sz="2880"/>
            </a:br>
            <a:endParaRPr sz="2880"/>
          </a:p>
        </p:txBody>
      </p:sp>
      <p:sp>
        <p:nvSpPr>
          <p:cNvPr id="107" name="Google Shape;107;p2">
            <a:hlinkClick r:id="rId10"/>
          </p:cNvPr>
          <p:cNvSpPr txBox="1"/>
          <p:nvPr/>
        </p:nvSpPr>
        <p:spPr>
          <a:xfrm>
            <a:off x="7903627" y="4478683"/>
            <a:ext cx="3777487" cy="584775"/>
          </a:xfrm>
          <a:prstGeom prst="rect">
            <a:avLst/>
          </a:prstGeom>
          <a:solidFill>
            <a:schemeClr val="lt1">
              <a:alpha val="32941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Career Coach Video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4472C4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2020-06-12T14:15:40Z</dcterms:created>
  <dc:creator>Windows User</dc:creator>
</cp:coreProperties>
</file>